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0"/>
  </p:notesMasterIdLst>
  <p:sldIdLst>
    <p:sldId id="274" r:id="rId6"/>
    <p:sldId id="275" r:id="rId7"/>
    <p:sldId id="276" r:id="rId8"/>
    <p:sldId id="277" r:id="rId9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A4"/>
    <a:srgbClr val="BCBEC0"/>
    <a:srgbClr val="E6E7E8"/>
    <a:srgbClr val="006325"/>
    <a:srgbClr val="FFD457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81" d="100"/>
          <a:sy n="81" d="100"/>
        </p:scale>
        <p:origin x="-2448" y="-7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0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275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E55A0-88DB-44F8-9E71-882C6BFF5295}" type="datetimeFigureOut">
              <a:rPr lang="en-US" smtClean="0"/>
              <a:t>05/01/2019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21188"/>
            <a:ext cx="5619750" cy="4189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275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7C3CB-48A2-4C6E-9D8D-9C534A317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48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8275320" y="61722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algn="l"/>
            <a:r>
              <a:rPr lang="en-US" dirty="0" smtClean="0">
                <a:solidFill>
                  <a:srgbClr val="0054A4"/>
                </a:solidFill>
              </a:rPr>
              <a:t>Template for pages 1-9</a:t>
            </a:r>
            <a:endParaRPr lang="en-US" dirty="0">
              <a:solidFill>
                <a:srgbClr val="0054A4"/>
              </a:solidFill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8284464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dirty="0" smtClean="0">
                <a:solidFill>
                  <a:srgbClr val="0054A4"/>
                </a:solidFill>
              </a:rPr>
              <a:t>Template for pages 10 and up</a:t>
            </a:r>
            <a:endParaRPr lang="en-US" dirty="0">
              <a:solidFill>
                <a:srgbClr val="0054A4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8211312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2" name="Picture 1" descr="wc_strat_powerpoint-r1-01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47800" y="152400"/>
            <a:ext cx="7543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</a:rPr>
              <a:t>WADMIN19-0007 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1980824"/>
            <a:ext cx="3124200" cy="3736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200" b="1" dirty="0" smtClean="0"/>
              <a:t>Friday, August 9 to Sunday August 11, 2019</a:t>
            </a:r>
          </a:p>
          <a:p>
            <a:pPr marL="342900" lvl="0" indent="-3429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200" b="1" dirty="0" smtClean="0"/>
              <a:t>700 Tahoe Boulevard</a:t>
            </a:r>
          </a:p>
          <a:p>
            <a:pPr marL="342900" lvl="0" indent="-342900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3200" b="1" dirty="0" smtClean="0"/>
              <a:t>Preston Field </a:t>
            </a:r>
            <a:endParaRPr lang="en-US" sz="32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530" y="2362200"/>
            <a:ext cx="5035988" cy="3352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7753" y="1219200"/>
            <a:ext cx="8160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Incline Fine Arts Festival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735935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66800"/>
            <a:ext cx="3962400" cy="5257800"/>
          </a:xfrm>
        </p:spPr>
        <p:txBody>
          <a:bodyPr>
            <a:normAutofit/>
          </a:bodyPr>
          <a:lstStyle/>
          <a:p>
            <a:r>
              <a:rPr lang="en-US" dirty="0" smtClean="0"/>
              <a:t>Sixth year of event</a:t>
            </a:r>
          </a:p>
          <a:p>
            <a:r>
              <a:rPr lang="en-US" dirty="0" smtClean="0"/>
              <a:t>29 vendors</a:t>
            </a:r>
          </a:p>
          <a:p>
            <a:r>
              <a:rPr lang="en-US" dirty="0" smtClean="0"/>
              <a:t>Approximately </a:t>
            </a:r>
            <a:r>
              <a:rPr lang="en-US" dirty="0"/>
              <a:t>4</a:t>
            </a:r>
            <a:r>
              <a:rPr lang="en-US" dirty="0" smtClean="0"/>
              <a:t>00 people per day</a:t>
            </a:r>
          </a:p>
          <a:p>
            <a:r>
              <a:rPr lang="en-US" dirty="0" smtClean="0"/>
              <a:t>No amplified sound</a:t>
            </a:r>
          </a:p>
          <a:p>
            <a:r>
              <a:rPr lang="en-US" dirty="0" smtClean="0"/>
              <a:t>No lighting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620000" cy="792162"/>
          </a:xfrm>
        </p:spPr>
        <p:txBody>
          <a:bodyPr/>
          <a:lstStyle/>
          <a:p>
            <a:r>
              <a:rPr lang="en-US" dirty="0" smtClean="0"/>
              <a:t>WADMIN19-0007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3733800"/>
            <a:ext cx="3135669" cy="240792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1143000"/>
            <a:ext cx="3489960" cy="2743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46709" y="3962400"/>
            <a:ext cx="14972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2014 Incline Arts Festival at Preston Field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287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543800" cy="792162"/>
          </a:xfrm>
        </p:spPr>
        <p:txBody>
          <a:bodyPr/>
          <a:lstStyle/>
          <a:p>
            <a:r>
              <a:rPr lang="en-US" dirty="0" smtClean="0"/>
              <a:t>Site Layout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838200"/>
            <a:ext cx="4962525" cy="555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9697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543800" cy="792162"/>
          </a:xfrm>
        </p:spPr>
        <p:txBody>
          <a:bodyPr/>
          <a:lstStyle/>
          <a:p>
            <a:r>
              <a:rPr lang="en-US" dirty="0" smtClean="0"/>
              <a:t>Motion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81000" y="1143000"/>
            <a:ext cx="84582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400" dirty="0"/>
              <a:t>I move </a:t>
            </a:r>
            <a:r>
              <a:rPr lang="en-US" sz="2400" dirty="0" smtClean="0"/>
              <a:t>that </a:t>
            </a:r>
            <a:r>
              <a:rPr lang="en-US" sz="2400" dirty="0"/>
              <a:t>after giving reasoned consideration to the information contained in the staff report, information received during the public hearing, and subject to the conditions contained as Attachment A in the staff report, the Board of Adjustment approve </a:t>
            </a:r>
            <a:r>
              <a:rPr lang="en-US" sz="2400" dirty="0" smtClean="0"/>
              <a:t>WADMIN19-0007 for </a:t>
            </a:r>
            <a:r>
              <a:rPr lang="en-US" sz="2400" dirty="0"/>
              <a:t>the Incline Village Fine Art Festival, having made all four findings in accordance with Washoe County Development Code Section 110.808.25:</a:t>
            </a:r>
            <a:r>
              <a:rPr lang="en-US" sz="2400" i="1" dirty="0"/>
              <a:t> </a:t>
            </a:r>
            <a:endParaRPr lang="en-US" sz="2400" dirty="0"/>
          </a:p>
          <a:p>
            <a:pPr hangingPunct="0"/>
            <a:r>
              <a:rPr lang="en-US" sz="2400" dirty="0" smtClean="0"/>
              <a:t>1.  </a:t>
            </a:r>
            <a:r>
              <a:rPr lang="en-US" sz="2400" u="sng" dirty="0" smtClean="0"/>
              <a:t>Consistency</a:t>
            </a:r>
            <a:endParaRPr lang="en-US" sz="2400" dirty="0"/>
          </a:p>
          <a:p>
            <a:pPr marL="342900" indent="-342900" hangingPunct="0">
              <a:buAutoNum type="arabicPeriod" startAt="2"/>
            </a:pPr>
            <a:r>
              <a:rPr lang="en-US" sz="2400" u="sng" dirty="0" smtClean="0"/>
              <a:t>Improvements</a:t>
            </a:r>
            <a:r>
              <a:rPr lang="en-US" sz="2400" dirty="0" smtClean="0"/>
              <a:t> </a:t>
            </a:r>
          </a:p>
          <a:p>
            <a:pPr marL="342900" indent="-342900" hangingPunct="0">
              <a:buAutoNum type="arabicPeriod" startAt="2"/>
            </a:pPr>
            <a:r>
              <a:rPr lang="en-US" sz="2400" u="sng" dirty="0" smtClean="0"/>
              <a:t>Site Suitability</a:t>
            </a:r>
            <a:r>
              <a:rPr lang="en-US" sz="2400" dirty="0" smtClean="0"/>
              <a:t> </a:t>
            </a:r>
          </a:p>
          <a:p>
            <a:pPr marL="342900" indent="-342900" hangingPunct="0">
              <a:buAutoNum type="arabicPeriod" startAt="2"/>
            </a:pPr>
            <a:r>
              <a:rPr lang="en-US" sz="2400" u="sng" dirty="0" smtClean="0"/>
              <a:t>Issuance </a:t>
            </a:r>
            <a:r>
              <a:rPr lang="en-US" sz="2400" u="sng" dirty="0"/>
              <a:t>Not </a:t>
            </a:r>
            <a:r>
              <a:rPr lang="en-US" sz="2400" u="sng" dirty="0" smtClean="0"/>
              <a:t>Detrimental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626778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_Template_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246D64375472D84BA13220883A134206" ma:contentTypeVersion="1" ma:contentTypeDescription="Upload an image." ma:contentTypeScope="" ma:versionID="2e55dbcb3e0b3cd6523d10bed63eb2c6">
  <xsd:schema xmlns:xsd="http://www.w3.org/2001/XMLSchema" xmlns:xs="http://www.w3.org/2001/XMLSchema" xmlns:p="http://schemas.microsoft.com/office/2006/metadata/properties" xmlns:ns1="http://schemas.microsoft.com/sharepoint/v3" xmlns:ns2="CEA9126C-A9B1-4F4A-855C-DD0F845697D2" xmlns:ns3="http://schemas.microsoft.com/sharepoint/v3/fields" xmlns:ns4="a94d8b85-37e1-4d17-8d55-8b7d207932bb" targetNamespace="http://schemas.microsoft.com/office/2006/metadata/properties" ma:root="true" ma:fieldsID="ee4acf4b2b82c25fb306546ca24d2aa9" ns1:_="" ns2:_="" ns3:_="" ns4:_="">
    <xsd:import namespace="http://schemas.microsoft.com/sharepoint/v3"/>
    <xsd:import namespace="CEA9126C-A9B1-4F4A-855C-DD0F845697D2"/>
    <xsd:import namespace="http://schemas.microsoft.com/sharepoint/v3/fields"/>
    <xsd:import namespace="a94d8b85-37e1-4d17-8d55-8b7d207932bb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4:_dlc_DocId" minOccurs="0"/>
                <xsd:element ref="ns4:_dlc_DocIdUrl" minOccurs="0"/>
                <xsd:element ref="ns4:_dlc_DocIdPersistId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30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31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A9126C-A9B1-4F4A-855C-DD0F845697D2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4d8b85-37e1-4d17-8d55-8b7d207932bb" elementFormDefault="qualified">
    <xsd:import namespace="http://schemas.microsoft.com/office/2006/documentManagement/types"/>
    <xsd:import namespace="http://schemas.microsoft.com/office/infopath/2007/PartnerControls"/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CreateDate xmlns="CEA9126C-A9B1-4F4A-855C-DD0F845697D2" xsi:nil="true"/>
    <PublishingExpirationDate xmlns="http://schemas.microsoft.com/sharepoint/v3" xsi:nil="true"/>
    <PublishingStartDate xmlns="http://schemas.microsoft.com/sharepoint/v3" xsi:nil="true"/>
    <wic_System_Copyright xmlns="http://schemas.microsoft.com/sharepoint/v3/fields" xsi:nil="true"/>
    <_dlc_DocId xmlns="a94d8b85-37e1-4d17-8d55-8b7d207932bb">NMS6VZY55J2Y-1680097669-6</_dlc_DocId>
    <_dlc_DocIdUrl xmlns="a94d8b85-37e1-4d17-8d55-8b7d207932bb">
      <Url>http://intranet.washoecounty.us/logostemplates/_layouts/15/DocIdRedir.aspx?ID=NMS6VZY55J2Y-1680097669-6</Url>
      <Description>NMS6VZY55J2Y-1680097669-6</Description>
    </_dlc_DocIdUrl>
  </documentManagement>
</p:properties>
</file>

<file path=customXml/itemProps1.xml><?xml version="1.0" encoding="utf-8"?>
<ds:datastoreItem xmlns:ds="http://schemas.openxmlformats.org/officeDocument/2006/customXml" ds:itemID="{A7BC16CB-1CBD-402F-9378-5075DDBF955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C64AFA-9D40-4A59-8DD4-92F485636619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02D88A89-A1D7-4D40-B75F-CA47FF340A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EA9126C-A9B1-4F4A-855C-DD0F845697D2"/>
    <ds:schemaRef ds:uri="http://schemas.microsoft.com/sharepoint/v3/fields"/>
    <ds:schemaRef ds:uri="a94d8b85-37e1-4d17-8d55-8b7d207932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2200D7ED-6620-45A0-9F13-862FEFE886A3}">
  <ds:schemaRefs>
    <ds:schemaRef ds:uri="CEA9126C-A9B1-4F4A-855C-DD0F845697D2"/>
    <ds:schemaRef ds:uri="http://purl.org/dc/elements/1.1/"/>
    <ds:schemaRef ds:uri="http://purl.org/dc/dcmitype/"/>
    <ds:schemaRef ds:uri="http://schemas.microsoft.com/sharepoint/v3/fields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terms/"/>
    <ds:schemaRef ds:uri="a94d8b85-37e1-4d17-8d55-8b7d207932bb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PowerPoint_Template_2015</Template>
  <TotalTime>156</TotalTime>
  <Words>122</Words>
  <Application>Microsoft Office PowerPoint</Application>
  <PresentationFormat>On-screen Show (4:3)</PresentationFormat>
  <Paragraphs>19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PowerPoint_Template_2015</vt:lpstr>
      <vt:lpstr>PowerPoint Presentation</vt:lpstr>
      <vt:lpstr>WADMIN19-0007</vt:lpstr>
      <vt:lpstr>Site Layout</vt:lpstr>
      <vt:lpstr>Motion</vt:lpstr>
    </vt:vector>
  </TitlesOfParts>
  <Company>Washoe County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mkramer</dc:creator>
  <cp:keywords>Powerpoint, Power Point, ppt</cp:keywords>
  <cp:lastModifiedBy>donna fagan</cp:lastModifiedBy>
  <cp:revision>21</cp:revision>
  <cp:lastPrinted>2014-10-07T22:54:33Z</cp:lastPrinted>
  <dcterms:created xsi:type="dcterms:W3CDTF">2015-09-25T21:46:02Z</dcterms:created>
  <dcterms:modified xsi:type="dcterms:W3CDTF">2019-05-01T22:40:34Z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0x0101009148F5A04DDD49CBA7127AADA5FB792B00AADE34325A8B49CDA8BB4DB53328F21400246D64375472D84BA13220883A134206</vt:lpwstr>
  </property>
  <property fmtid="{D5CDD505-2E9C-101B-9397-08002B2CF9AE}" pid="3" name="_dlc_DocIdItemGuid">
    <vt:lpwstr>baf4cdfa-0915-4212-a058-608c58f70eeb</vt:lpwstr>
  </property>
</Properties>
</file>